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EBE9-537A-4C32-90DA-A0BD761671F8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27BC-B2FF-462F-A777-10F1412D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Cheese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Monterey </a:t>
            </a:r>
            <a:r>
              <a:rPr lang="en-US" dirty="0"/>
              <a:t>J</a:t>
            </a:r>
            <a:r>
              <a:rPr lang="en-US" dirty="0" smtClean="0"/>
              <a:t>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69143"/>
            <a:ext cx="4024779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3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Mozzarella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267200" cy="362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uenster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599"/>
            <a:ext cx="4190443" cy="289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rovolone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47686"/>
            <a:ext cx="4057650" cy="340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6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Processed </a:t>
            </a:r>
            <a:r>
              <a:rPr lang="en-US" dirty="0"/>
              <a:t>A</a:t>
            </a:r>
            <a:r>
              <a:rPr lang="en-US" dirty="0" smtClean="0"/>
              <a:t>merican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305425" cy="376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2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wiss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199"/>
            <a:ext cx="3437588" cy="37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9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733800" cy="321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7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33171"/>
            <a:ext cx="3524250" cy="345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Havarti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091181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0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034329" cy="523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4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334000" cy="501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Brie/Camembert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92514"/>
            <a:ext cx="4572000" cy="388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8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Mild cheddar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2209800"/>
            <a:ext cx="5317475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1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 Cheddar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799"/>
            <a:ext cx="4424363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5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856504" cy="327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2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Cream/</a:t>
            </a:r>
            <a:r>
              <a:rPr lang="en-US" dirty="0"/>
              <a:t>N</a:t>
            </a:r>
            <a:r>
              <a:rPr lang="en-US" dirty="0" smtClean="0"/>
              <a:t>eufchatel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401996" cy="347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0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Edam/Gouda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5286375" cy="385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7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Cheese Identification</vt:lpstr>
      <vt:lpstr>Blue</vt:lpstr>
      <vt:lpstr>Brick</vt:lpstr>
      <vt:lpstr>Brie/Camembert</vt:lpstr>
      <vt:lpstr>Mild cheddar </vt:lpstr>
      <vt:lpstr>Sharp Cheddar</vt:lpstr>
      <vt:lpstr>Colby</vt:lpstr>
      <vt:lpstr>Cream/Neufchatel</vt:lpstr>
      <vt:lpstr>Edam/Gouda</vt:lpstr>
      <vt:lpstr>Monterey Jack</vt:lpstr>
      <vt:lpstr>Mozzarella</vt:lpstr>
      <vt:lpstr>Muenster</vt:lpstr>
      <vt:lpstr>Provolone</vt:lpstr>
      <vt:lpstr>Processed American</vt:lpstr>
      <vt:lpstr>Swiss</vt:lpstr>
      <vt:lpstr>Feta</vt:lpstr>
      <vt:lpstr>Romano</vt:lpstr>
      <vt:lpstr>Havarti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 Identification</dc:title>
  <dc:creator>Tim</dc:creator>
  <cp:lastModifiedBy>Tim</cp:lastModifiedBy>
  <cp:revision>4</cp:revision>
  <dcterms:created xsi:type="dcterms:W3CDTF">2012-03-27T16:49:13Z</dcterms:created>
  <dcterms:modified xsi:type="dcterms:W3CDTF">2012-03-27T17:14:11Z</dcterms:modified>
</cp:coreProperties>
</file>